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3" r:id="rId47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2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DE18-1080-43CD-9175-ACD06FF1A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CED45-5B95-4B04-9D16-00A0360922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92793-3DC4-49C0-AC57-706B0FCA1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C64EE-79BB-44CA-843B-19F15A6E0BC4}" type="datetimeFigureOut">
              <a:rPr lang="en-US" smtClean="0"/>
              <a:t>03-Aug-19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ACE99-B84A-4B9E-8FE8-C0F87AB15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61836-2901-4318-B49D-245C5860E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6B24E-A7AD-4E44-9100-8E83D302C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48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12ABE-53B0-4D14-B89E-0D3DDBE4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19EDB-23B8-4E0D-9207-284303C40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B422A-0284-4878-ABAF-36732D326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C64EE-79BB-44CA-843B-19F15A6E0BC4}" type="datetimeFigureOut">
              <a:rPr lang="en-US" smtClean="0"/>
              <a:t>03-Aug-19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F8CCB-2573-4C1A-9B40-D5787100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43C71-9FA3-4932-BD3B-1AE753FBF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6B24E-A7AD-4E44-9100-8E83D302C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72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7E69A-B85F-4FDB-9C90-44D83465E3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877698-C711-4B17-8841-C455C31AD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5A1D1-25B8-48EC-9220-72F0A4AD4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C64EE-79BB-44CA-843B-19F15A6E0BC4}" type="datetimeFigureOut">
              <a:rPr lang="en-US" smtClean="0"/>
              <a:t>03-Aug-19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13EAD-5942-49A6-ACAC-EB064FA28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56ACA-7353-4DC0-85D7-49AF06A01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6B24E-A7AD-4E44-9100-8E83D302C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71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40532-0967-49C1-905F-7DE2A2EC9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A94FF-2D64-4058-AAB6-05E95B394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695CB-ED86-4252-A1A6-6A22EBA60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C64EE-79BB-44CA-843B-19F15A6E0BC4}" type="datetimeFigureOut">
              <a:rPr lang="en-US" smtClean="0"/>
              <a:t>03-Aug-19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DF1BF-9578-4427-B0BC-714AE05FD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59778-AA8D-4C15-97A0-EEFD80E68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6B24E-A7AD-4E44-9100-8E83D302C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96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6277A-AD13-4977-9AF6-E96C11A40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5BAF9-2337-4900-ABD8-796A8989A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0EE9B-96A2-4B94-80F8-0FECC36D3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C64EE-79BB-44CA-843B-19F15A6E0BC4}" type="datetimeFigureOut">
              <a:rPr lang="en-US" smtClean="0"/>
              <a:t>03-Aug-19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A988B-04D0-4B4D-A787-8ABA8D8DF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B6CC8-9790-4E73-BA43-1BA0886E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6B24E-A7AD-4E44-9100-8E83D302C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60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F101-B52E-48FC-8237-9493ECDCD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30231-C467-4A46-8F41-E58F055E9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CFF93-3650-4AE9-8003-7229F2764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0A9B1-1E05-4221-BD2C-E919BB9F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C64EE-79BB-44CA-843B-19F15A6E0BC4}" type="datetimeFigureOut">
              <a:rPr lang="en-US" smtClean="0"/>
              <a:t>03-Aug-19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1C562-F895-45E8-91A8-B74BE55A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EEC8A-C645-4860-820E-A09BCC6EF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6B24E-A7AD-4E44-9100-8E83D302C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56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B2DA6-BC68-4E3D-8CBD-0783C8A1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9A288-F431-4092-94CB-2EBB36968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31738-4BB2-400D-81B8-F585A0B64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F2FAF-E6CD-4DAE-817C-5E4EE8F173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155CF6-90FE-4DF9-8DC6-315EDED8FB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1826C5-36A0-467B-8F6B-B45E7115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C64EE-79BB-44CA-843B-19F15A6E0BC4}" type="datetimeFigureOut">
              <a:rPr lang="en-US" smtClean="0"/>
              <a:t>03-Aug-19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6498A6-02B9-4D01-9F63-91FE12FA1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E54874-CC4A-4511-AD3F-C13A35D15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6B24E-A7AD-4E44-9100-8E83D302C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52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F8944-E901-4A7E-A5A9-C171850C3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CB16EE-759A-4A80-85B2-4A39E2C30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C64EE-79BB-44CA-843B-19F15A6E0BC4}" type="datetimeFigureOut">
              <a:rPr lang="en-US" smtClean="0"/>
              <a:t>03-Aug-19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F135E-0E41-403F-B0AF-AA3689F46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BB9F8-4E7E-4587-8E0D-5A96C46A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6B24E-A7AD-4E44-9100-8E83D302C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46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271D50-284B-43DE-A6DC-30EAC1C25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C64EE-79BB-44CA-843B-19F15A6E0BC4}" type="datetimeFigureOut">
              <a:rPr lang="en-US" smtClean="0"/>
              <a:t>03-Aug-19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20DC37-C574-472E-B3E0-DDB1A6E0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71AEF-C3CD-4B41-88D5-DD758EB9C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6B24E-A7AD-4E44-9100-8E83D302C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1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CA0CF-AFEB-4DBE-B296-5532DF3C9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F65F8-0839-418B-A9EA-C942388A7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72BAC-0D81-4194-9961-D8A83DB87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F0D4E4-F742-4A21-A66A-6D4207C79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C64EE-79BB-44CA-843B-19F15A6E0BC4}" type="datetimeFigureOut">
              <a:rPr lang="en-US" smtClean="0"/>
              <a:t>03-Aug-19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229BE-3315-450E-B341-40FDC228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9E7CE-C7C9-427B-A940-ADA7A7C3F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6B24E-A7AD-4E44-9100-8E83D302C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8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B84F-A808-4551-A74B-FE11CC9AE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011466-1B22-4DA5-8809-A6055814BB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F447C-94BB-4AFC-A202-68753ADFD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DCC24-A9BF-41FA-97B8-4D6300F27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C64EE-79BB-44CA-843B-19F15A6E0BC4}" type="datetimeFigureOut">
              <a:rPr lang="en-US" smtClean="0"/>
              <a:t>03-Aug-19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E1C02-B99B-4D3C-84B3-33EF5A701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195247-2A10-47A6-B5DD-A961157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6B24E-A7AD-4E44-9100-8E83D302C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3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A6470A-E7D0-47A3-A6E7-2AE92C767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46E1F-9356-448C-B570-A3DF9BB20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7CF7D-1D3C-4268-8A6F-57D361ABFC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C64EE-79BB-44CA-843B-19F15A6E0BC4}" type="datetimeFigureOut">
              <a:rPr lang="en-US" smtClean="0"/>
              <a:t>03-Aug-19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6EB4F-5D08-41E2-B78F-CEDD1CA09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3D5A5-7B85-4A9E-AEA2-94B4610BD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6B24E-A7AD-4E44-9100-8E83D302C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317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01">
            <a:extLst>
              <a:ext uri="{FF2B5EF4-FFF2-40B4-BE49-F238E27FC236}">
                <a16:creationId xmlns:a16="http://schemas.microsoft.com/office/drawing/2014/main" id="{17E5E518-A583-4944-8DDB-99D54F0056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863"/>
            <a:ext cx="12192000" cy="448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9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10">
            <a:extLst>
              <a:ext uri="{FF2B5EF4-FFF2-40B4-BE49-F238E27FC236}">
                <a16:creationId xmlns:a16="http://schemas.microsoft.com/office/drawing/2014/main" id="{0341075B-49E1-47B2-852C-79F1A6C176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55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11">
            <a:extLst>
              <a:ext uri="{FF2B5EF4-FFF2-40B4-BE49-F238E27FC236}">
                <a16:creationId xmlns:a16="http://schemas.microsoft.com/office/drawing/2014/main" id="{E84FA8E5-73CB-49F8-A290-32EEFA0BD6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C68361-129B-423A-B6B6-5309D0A90073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67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12">
            <a:extLst>
              <a:ext uri="{FF2B5EF4-FFF2-40B4-BE49-F238E27FC236}">
                <a16:creationId xmlns:a16="http://schemas.microsoft.com/office/drawing/2014/main" id="{6B534EE5-F358-46F0-ACB6-8D7401E8CA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51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13">
            <a:extLst>
              <a:ext uri="{FF2B5EF4-FFF2-40B4-BE49-F238E27FC236}">
                <a16:creationId xmlns:a16="http://schemas.microsoft.com/office/drawing/2014/main" id="{41234152-C1FF-423C-A339-885A75EC04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681163-1754-4A33-BCF3-7992D55879AD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32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14">
            <a:extLst>
              <a:ext uri="{FF2B5EF4-FFF2-40B4-BE49-F238E27FC236}">
                <a16:creationId xmlns:a16="http://schemas.microsoft.com/office/drawing/2014/main" id="{92B64FB9-20E5-4CDA-BCED-2E7DC0F0A7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8884D8-102C-4F90-87FD-7AA9F7BDBE39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63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15">
            <a:extLst>
              <a:ext uri="{FF2B5EF4-FFF2-40B4-BE49-F238E27FC236}">
                <a16:creationId xmlns:a16="http://schemas.microsoft.com/office/drawing/2014/main" id="{923320FA-7FF1-4204-8EA5-3A42B38145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7D7C33-3BB9-4F09-930E-A3E85E626DF5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22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16">
            <a:extLst>
              <a:ext uri="{FF2B5EF4-FFF2-40B4-BE49-F238E27FC236}">
                <a16:creationId xmlns:a16="http://schemas.microsoft.com/office/drawing/2014/main" id="{F4C638E8-21AC-4774-A0B2-2089879B74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5DB78E-6BD9-4C15-A351-2C93F68AB24F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02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17">
            <a:extLst>
              <a:ext uri="{FF2B5EF4-FFF2-40B4-BE49-F238E27FC236}">
                <a16:creationId xmlns:a16="http://schemas.microsoft.com/office/drawing/2014/main" id="{F57A34B5-AD27-47FF-BA32-14A028431D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18">
            <a:extLst>
              <a:ext uri="{FF2B5EF4-FFF2-40B4-BE49-F238E27FC236}">
                <a16:creationId xmlns:a16="http://schemas.microsoft.com/office/drawing/2014/main" id="{B1CD5D3A-4969-4554-B468-9FD8890456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B74DA6-B481-4674-9D10-34C8545483B2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23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19">
            <a:extLst>
              <a:ext uri="{FF2B5EF4-FFF2-40B4-BE49-F238E27FC236}">
                <a16:creationId xmlns:a16="http://schemas.microsoft.com/office/drawing/2014/main" id="{8CFCA709-CC98-4946-854B-E566171101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E251AE-660E-432E-AE7C-7310E3531E54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02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02">
            <a:extLst>
              <a:ext uri="{FF2B5EF4-FFF2-40B4-BE49-F238E27FC236}">
                <a16:creationId xmlns:a16="http://schemas.microsoft.com/office/drawing/2014/main" id="{B31250E8-36A5-42CC-B1F0-8B2647D039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B2D68F-C131-495B-B75A-42B297503240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76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20">
            <a:extLst>
              <a:ext uri="{FF2B5EF4-FFF2-40B4-BE49-F238E27FC236}">
                <a16:creationId xmlns:a16="http://schemas.microsoft.com/office/drawing/2014/main" id="{82758590-B0DB-48A9-9BA6-7462738C2E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6AE1CB-2EB5-4D81-973E-CAB0A6675F02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38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21">
            <a:extLst>
              <a:ext uri="{FF2B5EF4-FFF2-40B4-BE49-F238E27FC236}">
                <a16:creationId xmlns:a16="http://schemas.microsoft.com/office/drawing/2014/main" id="{A396A885-DAAB-4A70-99FE-5B2EFBDB27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90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22">
            <a:extLst>
              <a:ext uri="{FF2B5EF4-FFF2-40B4-BE49-F238E27FC236}">
                <a16:creationId xmlns:a16="http://schemas.microsoft.com/office/drawing/2014/main" id="{26C2BBD7-E534-4B7D-A749-D15B0E9362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45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23">
            <a:extLst>
              <a:ext uri="{FF2B5EF4-FFF2-40B4-BE49-F238E27FC236}">
                <a16:creationId xmlns:a16="http://schemas.microsoft.com/office/drawing/2014/main" id="{00F52720-C346-4E20-B73B-7F937CA476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7EACC3-A20D-4B02-8351-C498A3A30D26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44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24">
            <a:extLst>
              <a:ext uri="{FF2B5EF4-FFF2-40B4-BE49-F238E27FC236}">
                <a16:creationId xmlns:a16="http://schemas.microsoft.com/office/drawing/2014/main" id="{F12F160C-02CD-47CA-9A38-B99DC536C8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16A309-8CF6-429B-A333-22F752AB1780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75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25">
            <a:extLst>
              <a:ext uri="{FF2B5EF4-FFF2-40B4-BE49-F238E27FC236}">
                <a16:creationId xmlns:a16="http://schemas.microsoft.com/office/drawing/2014/main" id="{6E335452-51EA-4C94-8CF6-D32ABD0D57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3279E6-7BA2-4DCF-BC6E-D96A4FD57265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04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26">
            <a:extLst>
              <a:ext uri="{FF2B5EF4-FFF2-40B4-BE49-F238E27FC236}">
                <a16:creationId xmlns:a16="http://schemas.microsoft.com/office/drawing/2014/main" id="{9154EE37-C16C-48B7-8BD8-468E51A88D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2BA41B-FB5D-4F22-8599-E4C311884CDE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36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27">
            <a:extLst>
              <a:ext uri="{FF2B5EF4-FFF2-40B4-BE49-F238E27FC236}">
                <a16:creationId xmlns:a16="http://schemas.microsoft.com/office/drawing/2014/main" id="{6D962DCB-F72F-43BD-8ECB-2BE9B54E7D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9BAE00-BD20-48AF-8D24-9319CDC52AC5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05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28">
            <a:extLst>
              <a:ext uri="{FF2B5EF4-FFF2-40B4-BE49-F238E27FC236}">
                <a16:creationId xmlns:a16="http://schemas.microsoft.com/office/drawing/2014/main" id="{29F12BE7-CBC1-4367-B75F-3A29A4ED74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2F9E04-DB1E-49D5-85EE-B69E8B1A4979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20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29">
            <a:extLst>
              <a:ext uri="{FF2B5EF4-FFF2-40B4-BE49-F238E27FC236}">
                <a16:creationId xmlns:a16="http://schemas.microsoft.com/office/drawing/2014/main" id="{5422E5DE-C48D-4A13-AD0F-23089FBADB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35C261-2285-414A-99D5-1C6CB65269E5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33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03">
            <a:extLst>
              <a:ext uri="{FF2B5EF4-FFF2-40B4-BE49-F238E27FC236}">
                <a16:creationId xmlns:a16="http://schemas.microsoft.com/office/drawing/2014/main" id="{D8D1C4BE-906A-496C-A57B-510125E847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14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30">
            <a:extLst>
              <a:ext uri="{FF2B5EF4-FFF2-40B4-BE49-F238E27FC236}">
                <a16:creationId xmlns:a16="http://schemas.microsoft.com/office/drawing/2014/main" id="{C94E06C0-0DAB-4C0D-8E84-26C127D658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EF4AA9-BB90-4F8A-9D9C-F7D35E86FAFB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8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31">
            <a:extLst>
              <a:ext uri="{FF2B5EF4-FFF2-40B4-BE49-F238E27FC236}">
                <a16:creationId xmlns:a16="http://schemas.microsoft.com/office/drawing/2014/main" id="{BC803A0C-0E09-45E3-B365-14A61D215B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C756DC-0F06-42AA-9364-6CEF939DE5A8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30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32">
            <a:extLst>
              <a:ext uri="{FF2B5EF4-FFF2-40B4-BE49-F238E27FC236}">
                <a16:creationId xmlns:a16="http://schemas.microsoft.com/office/drawing/2014/main" id="{74DE83A3-456A-46AF-83FD-A2D99C3555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4F023B-088F-4FCD-A0CB-D1CBAD9AB436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41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33">
            <a:extLst>
              <a:ext uri="{FF2B5EF4-FFF2-40B4-BE49-F238E27FC236}">
                <a16:creationId xmlns:a16="http://schemas.microsoft.com/office/drawing/2014/main" id="{B9318C75-9528-4816-9B6A-6530D77551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1C3B9C-9F53-486C-9491-0F1F061ADBA3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08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34">
            <a:extLst>
              <a:ext uri="{FF2B5EF4-FFF2-40B4-BE49-F238E27FC236}">
                <a16:creationId xmlns:a16="http://schemas.microsoft.com/office/drawing/2014/main" id="{566564C3-DA25-4F8F-B3D1-4D803DE810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9A6B76-3EDB-48A9-9DE7-5BF57DD2D58D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9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35">
            <a:extLst>
              <a:ext uri="{FF2B5EF4-FFF2-40B4-BE49-F238E27FC236}">
                <a16:creationId xmlns:a16="http://schemas.microsoft.com/office/drawing/2014/main" id="{B6A03AFA-E6AB-4676-9980-362788BBA4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4D0ECF-DB5C-4AAA-96B6-3072E7596769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42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36">
            <a:extLst>
              <a:ext uri="{FF2B5EF4-FFF2-40B4-BE49-F238E27FC236}">
                <a16:creationId xmlns:a16="http://schemas.microsoft.com/office/drawing/2014/main" id="{41927E82-DAA6-4B3F-9382-005D2546B0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965EDA-4448-427B-A38A-0311F776CAC1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85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37">
            <a:extLst>
              <a:ext uri="{FF2B5EF4-FFF2-40B4-BE49-F238E27FC236}">
                <a16:creationId xmlns:a16="http://schemas.microsoft.com/office/drawing/2014/main" id="{F9679F66-A343-44E2-AB6E-47ED4D36FF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63DFCF-143F-4F3B-858A-1406C4D3EA9E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34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38">
            <a:extLst>
              <a:ext uri="{FF2B5EF4-FFF2-40B4-BE49-F238E27FC236}">
                <a16:creationId xmlns:a16="http://schemas.microsoft.com/office/drawing/2014/main" id="{457E1AB5-9A7A-4B8D-8275-B5B45EEA86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615C2D-B49C-43DA-8B90-F27553D22E89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57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39">
            <a:extLst>
              <a:ext uri="{FF2B5EF4-FFF2-40B4-BE49-F238E27FC236}">
                <a16:creationId xmlns:a16="http://schemas.microsoft.com/office/drawing/2014/main" id="{A872D9A1-AF4D-4365-9C86-0B1A0A7FB3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369BAC-5BE2-4B20-BD85-9A0D32CEDDB5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30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04">
            <a:extLst>
              <a:ext uri="{FF2B5EF4-FFF2-40B4-BE49-F238E27FC236}">
                <a16:creationId xmlns:a16="http://schemas.microsoft.com/office/drawing/2014/main" id="{0757589B-5DAB-496A-BB8B-4E1491EC28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8AE94E-E111-458C-A784-DA99BE341A09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73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40">
            <a:extLst>
              <a:ext uri="{FF2B5EF4-FFF2-40B4-BE49-F238E27FC236}">
                <a16:creationId xmlns:a16="http://schemas.microsoft.com/office/drawing/2014/main" id="{38740F10-1EC4-48EA-9CDB-4CBA16733A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CADD29-D219-46C5-A97E-D7D8058126D7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45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41">
            <a:extLst>
              <a:ext uri="{FF2B5EF4-FFF2-40B4-BE49-F238E27FC236}">
                <a16:creationId xmlns:a16="http://schemas.microsoft.com/office/drawing/2014/main" id="{C15E6178-D46B-443A-B619-C89FE2FAAD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F64D46-B6B0-4763-BB38-143F48AC4D2E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41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42">
            <a:extLst>
              <a:ext uri="{FF2B5EF4-FFF2-40B4-BE49-F238E27FC236}">
                <a16:creationId xmlns:a16="http://schemas.microsoft.com/office/drawing/2014/main" id="{2693A93A-5E10-4AEE-A1ED-9B6514CCAF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70B4C5-9BBB-41F5-890E-0FAAFAE3AD18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42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43">
            <a:extLst>
              <a:ext uri="{FF2B5EF4-FFF2-40B4-BE49-F238E27FC236}">
                <a16:creationId xmlns:a16="http://schemas.microsoft.com/office/drawing/2014/main" id="{9D621046-E9D8-445D-AEF7-7E7D343C56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65B27F-25A8-470C-AB35-73CBD289B4D9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85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44">
            <a:extLst>
              <a:ext uri="{FF2B5EF4-FFF2-40B4-BE49-F238E27FC236}">
                <a16:creationId xmlns:a16="http://schemas.microsoft.com/office/drawing/2014/main" id="{73F9DFCF-F67D-422D-820A-64A16A9E0D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B304D0-A404-4541-AA8E-D709C39BE1B0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33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45">
            <a:extLst>
              <a:ext uri="{FF2B5EF4-FFF2-40B4-BE49-F238E27FC236}">
                <a16:creationId xmlns:a16="http://schemas.microsoft.com/office/drawing/2014/main" id="{8AB97865-BE16-4911-BA59-5029FF8143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FB2171-37CA-4386-B18E-E99261C12E12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48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47">
            <a:extLst>
              <a:ext uri="{FF2B5EF4-FFF2-40B4-BE49-F238E27FC236}">
                <a16:creationId xmlns:a16="http://schemas.microsoft.com/office/drawing/2014/main" id="{97C554D3-833D-42CC-8E7B-0BC05EE0D6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7113"/>
            <a:ext cx="12192000" cy="226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73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05">
            <a:extLst>
              <a:ext uri="{FF2B5EF4-FFF2-40B4-BE49-F238E27FC236}">
                <a16:creationId xmlns:a16="http://schemas.microsoft.com/office/drawing/2014/main" id="{BDF4F21F-C61F-48C7-BBE6-7FED1E11C9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4CA99F-3385-4DFC-87A6-41EA60D90648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55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06">
            <a:extLst>
              <a:ext uri="{FF2B5EF4-FFF2-40B4-BE49-F238E27FC236}">
                <a16:creationId xmlns:a16="http://schemas.microsoft.com/office/drawing/2014/main" id="{AD54FEBC-6342-4CBC-B438-0D7D94021E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85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07">
            <a:extLst>
              <a:ext uri="{FF2B5EF4-FFF2-40B4-BE49-F238E27FC236}">
                <a16:creationId xmlns:a16="http://schemas.microsoft.com/office/drawing/2014/main" id="{C833E63A-2433-4D31-8139-E83AA5CDFD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08E328-8CC7-4F6C-A091-54E68EC2D89E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11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08">
            <a:extLst>
              <a:ext uri="{FF2B5EF4-FFF2-40B4-BE49-F238E27FC236}">
                <a16:creationId xmlns:a16="http://schemas.microsoft.com/office/drawing/2014/main" id="{43452CE7-3BB6-4144-9EC7-8FD0D3A51C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13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-09">
            <a:extLst>
              <a:ext uri="{FF2B5EF4-FFF2-40B4-BE49-F238E27FC236}">
                <a16:creationId xmlns:a16="http://schemas.microsoft.com/office/drawing/2014/main" id="{468FCE83-30A1-4354-95BA-7960B6F86E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8"/>
            <a:ext cx="12192000" cy="623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B2A806-9B75-4D1C-A48A-A7167C4F0B83}"/>
              </a:ext>
            </a:extLst>
          </p:cNvPr>
          <p:cNvSpPr/>
          <p:nvPr/>
        </p:nvSpPr>
        <p:spPr>
          <a:xfrm>
            <a:off x="10073148" y="442452"/>
            <a:ext cx="2118852" cy="530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52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D04467E1C36C4583C5C70E5038B73A" ma:contentTypeVersion="5" ma:contentTypeDescription="Create a new document." ma:contentTypeScope="" ma:versionID="99da857093248b93ce5ec22a8fdc052d">
  <xsd:schema xmlns:xsd="http://www.w3.org/2001/XMLSchema" xmlns:xs="http://www.w3.org/2001/XMLSchema" xmlns:p="http://schemas.microsoft.com/office/2006/metadata/properties" xmlns:ns2="acf952b9-1039-4956-965c-24aafd642e46" targetNamespace="http://schemas.microsoft.com/office/2006/metadata/properties" ma:root="true" ma:fieldsID="06f244ce69c570fa837c278fbb2226a9" ns2:_="">
    <xsd:import namespace="acf952b9-1039-4956-965c-24aafd642e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f952b9-1039-4956-965c-24aafd642e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C8C81B5-EC28-4C9D-84B1-11D01D5F09AA}"/>
</file>

<file path=customXml/itemProps2.xml><?xml version="1.0" encoding="utf-8"?>
<ds:datastoreItem xmlns:ds="http://schemas.openxmlformats.org/officeDocument/2006/customXml" ds:itemID="{153293E7-5EE1-475D-B494-84E9A7039BE5}"/>
</file>

<file path=customXml/itemProps3.xml><?xml version="1.0" encoding="utf-8"?>
<ds:datastoreItem xmlns:ds="http://schemas.openxmlformats.org/officeDocument/2006/customXml" ds:itemID="{67BAF0F1-E55D-4FC1-9E41-F17549261802}"/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Sathish N</dc:creator>
  <cp:lastModifiedBy>Sathish N</cp:lastModifiedBy>
  <cp:revision>3</cp:revision>
  <dcterms:created xsi:type="dcterms:W3CDTF">2019-07-12T04:00:09Z</dcterms:created>
  <dcterms:modified xsi:type="dcterms:W3CDTF">2019-08-03T16:02:33Z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0x01010020D04467E1C36C4583C5C70E5038B73A</vt:lpwstr>
  </property>
</Properties>
</file>